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2A5C3-41DB-796D-CDD6-1257FF788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73" y="2099733"/>
            <a:ext cx="8825658" cy="2677648"/>
          </a:xfrm>
        </p:spPr>
        <p:txBody>
          <a:bodyPr/>
          <a:lstStyle/>
          <a:p>
            <a:r>
              <a:rPr lang="en-IN" b="1" dirty="0"/>
              <a:t>ANIMAL BEHAVIOUR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C99364-E3E4-BC83-3581-279BEDD66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373" y="4777381"/>
            <a:ext cx="8825658" cy="861420"/>
          </a:xfrm>
        </p:spPr>
        <p:txBody>
          <a:bodyPr/>
          <a:lstStyle/>
          <a:p>
            <a:r>
              <a:rPr lang="en-IN" dirty="0"/>
              <a:t>Department of </a:t>
            </a:r>
            <a:r>
              <a:rPr lang="en-IN" dirty="0" smtClean="0"/>
              <a:t>zoology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                                                 DARAKSHA ZAREEN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10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E7D1B-F651-3B3E-BD6E-4EA9BC2F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Chordate Name: </a:t>
            </a:r>
            <a:r>
              <a:rPr lang="en-IN" b="1" dirty="0"/>
              <a:t>SEAHORSE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529567-C81A-7BF2-F145-48A125C45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>
                <a:solidFill>
                  <a:schemeClr val="accent1"/>
                </a:solidFill>
              </a:rPr>
              <a:t>Common</a:t>
            </a:r>
            <a:r>
              <a:rPr lang="en-IN" dirty="0"/>
              <a:t> </a:t>
            </a:r>
            <a:r>
              <a:rPr lang="en-IN" b="1" dirty="0">
                <a:solidFill>
                  <a:schemeClr val="accent1"/>
                </a:solidFill>
              </a:rPr>
              <a:t>Name</a:t>
            </a:r>
            <a:r>
              <a:rPr lang="en-IN" dirty="0"/>
              <a:t> : </a:t>
            </a:r>
            <a:r>
              <a:rPr lang="en-IN" b="1" dirty="0"/>
              <a:t>Yellow</a:t>
            </a:r>
            <a:r>
              <a:rPr lang="en-IN" dirty="0"/>
              <a:t> </a:t>
            </a:r>
            <a:r>
              <a:rPr lang="en-IN" b="1" dirty="0"/>
              <a:t>Seahorse</a:t>
            </a:r>
          </a:p>
          <a:p>
            <a:pPr marL="0" indent="0">
              <a:buNone/>
            </a:pPr>
            <a:r>
              <a:rPr lang="en-IN" b="1" dirty="0">
                <a:solidFill>
                  <a:schemeClr val="accent1"/>
                </a:solidFill>
              </a:rPr>
              <a:t>Scientific</a:t>
            </a:r>
            <a:r>
              <a:rPr lang="en-IN" dirty="0"/>
              <a:t> </a:t>
            </a:r>
            <a:r>
              <a:rPr lang="en-IN" b="1" dirty="0">
                <a:solidFill>
                  <a:schemeClr val="accent1"/>
                </a:solidFill>
              </a:rPr>
              <a:t>Name</a:t>
            </a:r>
            <a:r>
              <a:rPr lang="en-IN" dirty="0"/>
              <a:t> : </a:t>
            </a:r>
            <a:r>
              <a:rPr lang="en-IN" b="1" i="1" dirty="0"/>
              <a:t>Hippocampus</a:t>
            </a:r>
            <a:r>
              <a:rPr lang="en-IN" dirty="0"/>
              <a:t> </a:t>
            </a:r>
            <a:r>
              <a:rPr lang="en-IN" b="1" i="1" dirty="0" err="1"/>
              <a:t>kuda</a:t>
            </a:r>
            <a:endParaRPr lang="en-IN" b="1" i="1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EA736A-A58C-B0C3-ECAC-A3B3FC69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709" y="2428270"/>
            <a:ext cx="2516077" cy="3766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31CB13-3A22-A762-48D2-983E0AAE0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009" y="4183143"/>
            <a:ext cx="3249027" cy="2051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ED4357-36C5-96E1-1C29-2496A1754CAE}"/>
              </a:ext>
            </a:extLst>
          </p:cNvPr>
          <p:cNvSpPr txBox="1"/>
          <p:nvPr/>
        </p:nvSpPr>
        <p:spPr>
          <a:xfrm>
            <a:off x="1153361" y="4684003"/>
            <a:ext cx="4661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b="1" i="1" dirty="0"/>
              <a:t>Hippocampus</a:t>
            </a:r>
            <a:r>
              <a:rPr lang="en-IN" dirty="0"/>
              <a:t> </a:t>
            </a:r>
            <a:r>
              <a:rPr lang="en-IN" b="1" i="1" dirty="0" err="1"/>
              <a:t>kuda</a:t>
            </a:r>
            <a:r>
              <a:rPr lang="en-IN" dirty="0"/>
              <a:t> is a species of seahorse, also known as the </a:t>
            </a:r>
            <a:r>
              <a:rPr lang="en-IN" b="1" dirty="0"/>
              <a:t>common</a:t>
            </a:r>
            <a:r>
              <a:rPr lang="en-IN" dirty="0"/>
              <a:t> </a:t>
            </a:r>
            <a:r>
              <a:rPr lang="en-IN" b="1" dirty="0"/>
              <a:t>seahorse</a:t>
            </a:r>
            <a:r>
              <a:rPr lang="en-IN" dirty="0"/>
              <a:t>, </a:t>
            </a:r>
            <a:r>
              <a:rPr lang="en-IN" b="1" dirty="0"/>
              <a:t>estuary</a:t>
            </a:r>
            <a:r>
              <a:rPr lang="en-IN" dirty="0"/>
              <a:t> </a:t>
            </a:r>
            <a:r>
              <a:rPr lang="en-IN" b="1" dirty="0"/>
              <a:t>seahorse</a:t>
            </a:r>
            <a:r>
              <a:rPr lang="en-IN" dirty="0"/>
              <a:t>, </a:t>
            </a:r>
            <a:r>
              <a:rPr lang="en-IN" b="1" dirty="0"/>
              <a:t>yellow</a:t>
            </a:r>
            <a:r>
              <a:rPr lang="en-IN" dirty="0"/>
              <a:t> </a:t>
            </a:r>
            <a:r>
              <a:rPr lang="en-IN" b="1" dirty="0"/>
              <a:t>seahorse</a:t>
            </a:r>
            <a:r>
              <a:rPr lang="en-IN" dirty="0"/>
              <a:t> or </a:t>
            </a:r>
            <a:r>
              <a:rPr lang="en-IN" b="1" dirty="0"/>
              <a:t>spotted</a:t>
            </a:r>
            <a:r>
              <a:rPr lang="en-IN" dirty="0"/>
              <a:t> </a:t>
            </a:r>
            <a:r>
              <a:rPr lang="en-IN" b="1" dirty="0"/>
              <a:t>seahorse.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6130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6E4A1-E767-9AAA-29E4-BBF5FD66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Seahorse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2CAAD9-32B0-6AB8-0F55-9968952C2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85" y="2371232"/>
            <a:ext cx="4615057" cy="34163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b="1" dirty="0"/>
              <a:t>Systematic position of seahorse:</a:t>
            </a:r>
          </a:p>
          <a:p>
            <a:pPr marL="0" indent="0">
              <a:buNone/>
            </a:pPr>
            <a:r>
              <a:rPr lang="en-IN" b="1" dirty="0"/>
              <a:t>According to Young, 1981.                            </a:t>
            </a:r>
          </a:p>
          <a:p>
            <a:pPr marL="0" indent="0">
              <a:buNone/>
            </a:pPr>
            <a:r>
              <a:rPr lang="en-IN" b="1" dirty="0">
                <a:solidFill>
                  <a:schemeClr val="accent1"/>
                </a:solidFill>
              </a:rPr>
              <a:t>                 Kingdom</a:t>
            </a:r>
            <a:r>
              <a:rPr lang="en-IN" b="1" dirty="0"/>
              <a:t> :     Animalia
                 </a:t>
            </a:r>
            <a:r>
              <a:rPr lang="en-IN" b="1" dirty="0">
                <a:solidFill>
                  <a:schemeClr val="accent1"/>
                </a:solidFill>
              </a:rPr>
              <a:t>Phylum</a:t>
            </a:r>
            <a:r>
              <a:rPr lang="en-IN" b="1" dirty="0"/>
              <a:t> :        Chordata
                 </a:t>
            </a:r>
            <a:r>
              <a:rPr lang="en-IN" b="1" dirty="0">
                <a:solidFill>
                  <a:schemeClr val="accent1"/>
                </a:solidFill>
              </a:rPr>
              <a:t>Class</a:t>
            </a:r>
            <a:r>
              <a:rPr lang="en-IN" b="1" dirty="0"/>
              <a:t> :           </a:t>
            </a:r>
            <a:r>
              <a:rPr lang="en-IN" b="1" dirty="0" err="1"/>
              <a:t>Actinopterygi</a:t>
            </a:r>
            <a:r>
              <a:rPr lang="en-IN" b="1" dirty="0"/>
              <a:t>
                 </a:t>
            </a:r>
            <a:r>
              <a:rPr lang="en-IN" b="1" dirty="0">
                <a:solidFill>
                  <a:schemeClr val="accent1"/>
                </a:solidFill>
              </a:rPr>
              <a:t>Order</a:t>
            </a:r>
            <a:r>
              <a:rPr lang="en-IN" b="1" dirty="0"/>
              <a:t> :          </a:t>
            </a:r>
            <a:r>
              <a:rPr lang="en-IN" b="1" dirty="0" err="1"/>
              <a:t>Syngnathiformes</a:t>
            </a:r>
            <a:r>
              <a:rPr lang="en-IN" b="1" dirty="0"/>
              <a:t>
                 </a:t>
            </a:r>
            <a:r>
              <a:rPr lang="en-IN" b="1" dirty="0">
                <a:solidFill>
                  <a:schemeClr val="accent1"/>
                </a:solidFill>
              </a:rPr>
              <a:t>Family</a:t>
            </a:r>
            <a:r>
              <a:rPr lang="en-IN" b="1" dirty="0"/>
              <a:t> :         </a:t>
            </a:r>
            <a:r>
              <a:rPr lang="en-IN" b="1" dirty="0" err="1"/>
              <a:t>Syngnathidae</a:t>
            </a:r>
            <a:r>
              <a:rPr lang="en-IN" b="1" dirty="0"/>
              <a:t>
                 </a:t>
            </a:r>
            <a:r>
              <a:rPr lang="en-IN" b="1" dirty="0">
                <a:solidFill>
                  <a:schemeClr val="accent1"/>
                </a:solidFill>
              </a:rPr>
              <a:t>Subfamily</a:t>
            </a:r>
            <a:r>
              <a:rPr lang="en-IN" b="1" dirty="0"/>
              <a:t> :   </a:t>
            </a:r>
            <a:r>
              <a:rPr lang="en-IN" b="1" dirty="0" err="1"/>
              <a:t>Hippocampinae</a:t>
            </a:r>
            <a:r>
              <a:rPr lang="en-IN" b="1" dirty="0"/>
              <a:t>
                 </a:t>
            </a:r>
            <a:r>
              <a:rPr lang="en-IN" b="1" dirty="0">
                <a:solidFill>
                  <a:schemeClr val="accent1"/>
                </a:solidFill>
              </a:rPr>
              <a:t>Genus</a:t>
            </a:r>
            <a:r>
              <a:rPr lang="en-IN" b="1" dirty="0"/>
              <a:t> :         Hippocampus
                 </a:t>
            </a:r>
            <a:r>
              <a:rPr lang="en-IN" b="1" dirty="0">
                <a:solidFill>
                  <a:schemeClr val="accent1"/>
                </a:solidFill>
              </a:rPr>
              <a:t>Species</a:t>
            </a:r>
            <a:r>
              <a:rPr lang="en-IN" b="1" dirty="0"/>
              <a:t> :      Hippocampus </a:t>
            </a:r>
            <a:r>
              <a:rPr lang="en-IN" b="1" dirty="0" err="1"/>
              <a:t>kuda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4F8C64-EC82-194E-3256-006D09F16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466" y="2603500"/>
            <a:ext cx="4063442" cy="3416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B7C01D-97DB-E420-9DE0-5E1A76BB1CC9}"/>
              </a:ext>
            </a:extLst>
          </p:cNvPr>
          <p:cNvSpPr txBox="1"/>
          <p:nvPr/>
        </p:nvSpPr>
        <p:spPr>
          <a:xfrm>
            <a:off x="377498" y="5787071"/>
            <a:ext cx="727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/>
              <a:t>The name </a:t>
            </a:r>
            <a:r>
              <a:rPr lang="en-IN" b="1" dirty="0">
                <a:solidFill>
                  <a:schemeClr val="accent1"/>
                </a:solidFill>
              </a:rPr>
              <a:t>hippocampus</a:t>
            </a:r>
            <a:r>
              <a:rPr lang="en-IN" dirty="0"/>
              <a:t> is derived from the </a:t>
            </a:r>
            <a:r>
              <a:rPr lang="en-IN" b="1" dirty="0">
                <a:solidFill>
                  <a:srgbClr val="00B0F0"/>
                </a:solidFill>
              </a:rPr>
              <a:t>Greek</a:t>
            </a:r>
            <a:r>
              <a:rPr lang="en-IN" dirty="0"/>
              <a:t> </a:t>
            </a:r>
            <a:r>
              <a:rPr lang="en-IN" b="1" dirty="0" err="1"/>
              <a:t>hippokampus</a:t>
            </a:r>
            <a:r>
              <a:rPr lang="en-IN" dirty="0"/>
              <a:t> (</a:t>
            </a:r>
            <a:r>
              <a:rPr lang="en-IN" b="1" dirty="0"/>
              <a:t>hippos</a:t>
            </a:r>
            <a:r>
              <a:rPr lang="en-IN" dirty="0"/>
              <a:t>, meaning “</a:t>
            </a:r>
            <a:r>
              <a:rPr lang="en-IN" b="1" dirty="0"/>
              <a:t>horse</a:t>
            </a:r>
            <a:r>
              <a:rPr lang="en-IN" dirty="0"/>
              <a:t>,” and </a:t>
            </a:r>
            <a:r>
              <a:rPr lang="en-IN" b="1" dirty="0" err="1"/>
              <a:t>kampos</a:t>
            </a:r>
            <a:r>
              <a:rPr lang="en-IN" dirty="0"/>
              <a:t>, meaning “</a:t>
            </a:r>
            <a:r>
              <a:rPr lang="en-IN" b="1" dirty="0"/>
              <a:t>sea</a:t>
            </a:r>
            <a:r>
              <a:rPr lang="en-IN" dirty="0"/>
              <a:t> </a:t>
            </a:r>
            <a:r>
              <a:rPr lang="en-IN" b="1" dirty="0"/>
              <a:t>monster</a:t>
            </a:r>
            <a:r>
              <a:rPr lang="en-IN" dirty="0"/>
              <a:t>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66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E72A4-E5BD-F36B-B949-2574D898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General</a:t>
            </a:r>
            <a:r>
              <a:rPr lang="en-IN" dirty="0"/>
              <a:t> </a:t>
            </a:r>
            <a:r>
              <a:rPr lang="en-IN" b="1" dirty="0"/>
              <a:t>Behaviour</a:t>
            </a:r>
            <a:r>
              <a:rPr lang="en-IN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ADC34-43FB-39D9-24E3-3B777431C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Seahorse is fully monogamous. This species performs a unique courtship ritual before copulation. The male dances around the female In alternating colour patterns and clicks with his coronet.</a:t>
            </a:r>
          </a:p>
          <a:p>
            <a:r>
              <a:rPr lang="en-IN" dirty="0"/>
              <a:t>It is small and can reach a length of 17 to 30 cm.</a:t>
            </a:r>
          </a:p>
          <a:p>
            <a:r>
              <a:rPr lang="en-IN" dirty="0"/>
              <a:t>They have dorsal fan which helps them to move vertically. </a:t>
            </a:r>
          </a:p>
          <a:p>
            <a:r>
              <a:rPr lang="en-IN" dirty="0"/>
              <a:t>They have a short, thick and elongated snout. </a:t>
            </a:r>
          </a:p>
          <a:p>
            <a:r>
              <a:rPr lang="en-IN" dirty="0"/>
              <a:t>They have a well defined flexible neck.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665DE0-F6E5-EF30-3A07-4B9A8B112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684" y="3306754"/>
            <a:ext cx="3755220" cy="313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01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D665D-C47F-F77F-67FF-D3FB156C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Feeding</a:t>
            </a:r>
            <a:r>
              <a:rPr lang="en-IN" dirty="0"/>
              <a:t> </a:t>
            </a:r>
            <a:r>
              <a:rPr lang="en-IN" b="1" dirty="0"/>
              <a:t>Behaviour</a:t>
            </a:r>
            <a:r>
              <a:rPr lang="en-IN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83F294-7126-35D8-11D1-77CA2332B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06" y="2428616"/>
            <a:ext cx="7105064" cy="4434974"/>
          </a:xfrm>
        </p:spPr>
        <p:txBody>
          <a:bodyPr>
            <a:normAutofit/>
          </a:bodyPr>
          <a:lstStyle/>
          <a:p>
            <a:r>
              <a:rPr lang="en-IN" dirty="0"/>
              <a:t>The feeding behaviour of the wild and cultured Hippo campus </a:t>
            </a:r>
            <a:r>
              <a:rPr lang="en-IN" dirty="0" err="1"/>
              <a:t>Kuda</a:t>
            </a:r>
            <a:r>
              <a:rPr lang="en-IN" dirty="0"/>
              <a:t> includes 6 steps:</a:t>
            </a:r>
          </a:p>
          <a:p>
            <a:pPr marL="0" indent="0">
              <a:buNone/>
            </a:pPr>
            <a:r>
              <a:rPr lang="en-IN" dirty="0"/>
              <a:t>      Searching, locking, alerting, </a:t>
            </a:r>
            <a:r>
              <a:rPr lang="en-IN" dirty="0" err="1"/>
              <a:t>catching,swallowing</a:t>
            </a:r>
            <a:r>
              <a:rPr lang="en-IN" dirty="0"/>
              <a:t> and </a:t>
            </a:r>
          </a:p>
          <a:p>
            <a:pPr marL="0" indent="0">
              <a:buNone/>
            </a:pPr>
            <a:r>
              <a:rPr lang="en-IN" dirty="0"/>
              <a:t>      withdrawing. </a:t>
            </a:r>
          </a:p>
          <a:p>
            <a:r>
              <a:rPr lang="en-IN" dirty="0"/>
              <a:t>Seahorse are omnivores, feeding on minuscule living pray, such as </a:t>
            </a:r>
            <a:r>
              <a:rPr lang="en-IN" dirty="0" err="1"/>
              <a:t>larvel</a:t>
            </a:r>
            <a:r>
              <a:rPr lang="en-IN" dirty="0"/>
              <a:t> fishes and zooplankton, via suction feeding. </a:t>
            </a:r>
          </a:p>
          <a:p>
            <a:r>
              <a:rPr lang="en-IN" dirty="0"/>
              <a:t>Seahorses eat tiny organisms such as small </a:t>
            </a:r>
            <a:r>
              <a:rPr lang="en-IN" dirty="0" err="1"/>
              <a:t>shrims</a:t>
            </a:r>
            <a:r>
              <a:rPr lang="en-IN" dirty="0"/>
              <a:t> as well as small very small fish and plankton. </a:t>
            </a:r>
          </a:p>
          <a:p>
            <a:r>
              <a:rPr lang="en-IN" dirty="0"/>
              <a:t>Sometimes they eat small fish larvae or anything small enough for them to swallow. </a:t>
            </a:r>
          </a:p>
          <a:p>
            <a:r>
              <a:rPr lang="en-IN" dirty="0"/>
              <a:t>Seahorses eat sucking through their tube like snout.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8C886B-4FAB-137E-DFB4-1335AD649B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98314" y="2428616"/>
            <a:ext cx="3184991" cy="1996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F197A2-7CAD-6117-B291-FF9E714DE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313" y="4613454"/>
            <a:ext cx="3184991" cy="212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64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8303F-89DE-D8D8-C045-9F44AE54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Breeding behaviour: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E7C3C9-71ED-5D68-CEEC-6513302FE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23" y="2469028"/>
            <a:ext cx="6913279" cy="3838865"/>
          </a:xfrm>
        </p:spPr>
        <p:txBody>
          <a:bodyPr/>
          <a:lstStyle/>
          <a:p>
            <a:pPr marL="0" indent="0">
              <a:buNone/>
            </a:pPr>
            <a:r>
              <a:rPr lang="en-IN" b="1" dirty="0">
                <a:solidFill>
                  <a:schemeClr val="accent1"/>
                </a:solidFill>
              </a:rPr>
              <a:t>Reproduction</a:t>
            </a:r>
            <a:r>
              <a:rPr lang="en-IN" dirty="0"/>
              <a:t>
Seahorses exhibit paternal care in its most extreme form. Their possesses a special enclosed brood pouch into which the female deposits her eggs and male than fertilizers them. Incubation can take between 10 days and 6 weeks depending on species and they can give birth to between 50 and 1500 babies each pregnancy.</a:t>
            </a:r>
          </a:p>
          <a:p>
            <a:pPr marL="0" indent="0">
              <a:buNone/>
            </a:pPr>
            <a:r>
              <a:rPr lang="en-IN" b="1" dirty="0">
                <a:solidFill>
                  <a:schemeClr val="accent1"/>
                </a:solidFill>
              </a:rPr>
              <a:t>Sea</a:t>
            </a:r>
            <a:r>
              <a:rPr lang="en-IN" dirty="0"/>
              <a:t> </a:t>
            </a:r>
            <a:r>
              <a:rPr lang="en-IN" b="1" dirty="0">
                <a:solidFill>
                  <a:schemeClr val="accent1"/>
                </a:solidFill>
              </a:rPr>
              <a:t>horse</a:t>
            </a:r>
            <a:r>
              <a:rPr lang="en-IN" dirty="0"/>
              <a:t> </a:t>
            </a:r>
            <a:r>
              <a:rPr lang="en-IN" b="1" dirty="0">
                <a:solidFill>
                  <a:schemeClr val="accent1"/>
                </a:solidFill>
              </a:rPr>
              <a:t>Reproduction</a:t>
            </a:r>
            <a:r>
              <a:rPr lang="en-IN" dirty="0"/>
              <a:t>
Male sea horses are responsible about pregnancy and giving birth. Pregnancy lasts between two and four weeks the length decreasing with increasing temperature.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0F169F-A69E-951C-EFF1-DD294F259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823" y="2585053"/>
            <a:ext cx="3774572" cy="36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12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30BCD-C624-9F22-9062-6A96CAFC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Breeding</a:t>
            </a:r>
            <a:r>
              <a:rPr lang="en-IN" dirty="0"/>
              <a:t> </a:t>
            </a:r>
            <a:r>
              <a:rPr lang="en-IN" b="1" dirty="0"/>
              <a:t>behaviour</a:t>
            </a:r>
            <a:r>
              <a:rPr lang="en-IN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B0F52A-D897-B5F8-4CA1-456D1B8EC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02" y="2342736"/>
            <a:ext cx="5629698" cy="4405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chemeClr val="tx2"/>
                </a:solidFill>
              </a:rPr>
              <a:t>Courtship</a:t>
            </a:r>
          </a:p>
          <a:p>
            <a:r>
              <a:rPr lang="en-IN" dirty="0"/>
              <a:t>The reproductive process begins when male and female seahorse do daily </a:t>
            </a:r>
            <a:r>
              <a:rPr lang="en-IN" dirty="0" err="1"/>
              <a:t>pre_dawn</a:t>
            </a:r>
            <a:r>
              <a:rPr lang="en-IN" dirty="0"/>
              <a:t> dances.</a:t>
            </a:r>
          </a:p>
          <a:p>
            <a:r>
              <a:rPr lang="en-IN" dirty="0"/>
              <a:t>The coating ritual involves dancing, changing colour and entwining tails.</a:t>
            </a:r>
          </a:p>
          <a:p>
            <a:r>
              <a:rPr lang="en-IN" dirty="0"/>
              <a:t>Sometimes, more than one male seahorse will compete to win the affections of a female.</a:t>
            </a:r>
          </a:p>
          <a:p>
            <a:r>
              <a:rPr lang="en-IN" dirty="0"/>
              <a:t>Male can inflate their pouch by pumping water through it to display its emptiness.</a:t>
            </a:r>
          </a:p>
          <a:p>
            <a:r>
              <a:rPr lang="en-IN" dirty="0"/>
              <a:t>The purpose of courtship behaviour is to entice the female to deposit her eggs in it.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138B0E-949A-8D29-1E81-FA9CC012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709" y="2676877"/>
            <a:ext cx="5405989" cy="33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00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D27CD15-8C8A-55FC-B79D-4BF72A179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351" y="2773184"/>
            <a:ext cx="9870366" cy="3033500"/>
          </a:xfrm>
        </p:spPr>
      </p:pic>
    </p:spTree>
    <p:extLst>
      <p:ext uri="{BB962C8B-B14F-4D97-AF65-F5344CB8AC3E}">
        <p14:creationId xmlns:p14="http://schemas.microsoft.com/office/powerpoint/2010/main" xmlns="" val="394371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 Boardroom</vt:lpstr>
      <vt:lpstr>ANIMAL BEHAVIOUR</vt:lpstr>
      <vt:lpstr>Chordate Name: SEAHORSE</vt:lpstr>
      <vt:lpstr>Seahorse</vt:lpstr>
      <vt:lpstr>General Behaviour:</vt:lpstr>
      <vt:lpstr>Feeding Behaviour:</vt:lpstr>
      <vt:lpstr>Breeding behaviour:</vt:lpstr>
      <vt:lpstr>Breeding behaviour: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BEHAVIOUR</dc:title>
  <dc:creator>919330461615</dc:creator>
  <cp:lastModifiedBy>BMC</cp:lastModifiedBy>
  <cp:revision>4</cp:revision>
  <dcterms:created xsi:type="dcterms:W3CDTF">2024-01-05T16:31:02Z</dcterms:created>
  <dcterms:modified xsi:type="dcterms:W3CDTF">2024-02-24T02:06:16Z</dcterms:modified>
</cp:coreProperties>
</file>